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64" y="3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362250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</a:t>
            </a:r>
            <a:r>
              <a:rPr lang="fr-FR" dirty="0" smtClean="0"/>
              <a:t>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7" y="1950880"/>
            <a:ext cx="3759204" cy="49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</a:t>
            </a:r>
            <a:r>
              <a:rPr lang="en-US" dirty="0" smtClean="0"/>
              <a:t>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  <a:endParaRPr lang="en-US" dirty="0" smtClean="0"/>
          </a:p>
          <a:p>
            <a:r>
              <a:rPr lang="en-US" dirty="0" smtClean="0"/>
              <a:t>Un push </a:t>
            </a:r>
            <a:r>
              <a:rPr lang="en-US" dirty="0" smtClean="0"/>
              <a:t>par </a:t>
            </a:r>
            <a:r>
              <a:rPr lang="en-US" dirty="0" smtClean="0"/>
              <a:t>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</a:t>
            </a:r>
            <a:r>
              <a:rPr lang="fr-FR" dirty="0" smtClean="0"/>
              <a:t>déjà existant : </a:t>
            </a:r>
            <a:endParaRPr lang="fr-FR" dirty="0" smtClean="0"/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projet"</a:t>
            </a:r>
            <a:endParaRPr lang="fr-FR" b="1" i="1" dirty="0" smtClean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9" y="1930400"/>
            <a:ext cx="2178871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06" y="1937103"/>
            <a:ext cx="6258601" cy="46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</a:t>
            </a:r>
            <a:r>
              <a:rPr lang="fr-FR" dirty="0" smtClean="0"/>
              <a:t>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791</TotalTime>
  <Words>3072</Words>
  <Application>Microsoft Office PowerPoint</Application>
  <PresentationFormat>Grand écran</PresentationFormat>
  <Paragraphs>459</Paragraphs>
  <Slides>96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96</vt:i4>
      </vt:variant>
    </vt:vector>
  </HeadingPairs>
  <TitlesOfParts>
    <vt:vector size="103" baseType="lpstr">
      <vt:lpstr>Arial</vt:lpstr>
      <vt:lpstr>Courier New</vt:lpstr>
      <vt:lpstr>Gill Sans MT</vt:lpstr>
      <vt:lpstr>Symbol</vt:lpstr>
      <vt:lpstr>Times New Roman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418</cp:revision>
  <dcterms:created xsi:type="dcterms:W3CDTF">2019-09-24T08:20:47Z</dcterms:created>
  <dcterms:modified xsi:type="dcterms:W3CDTF">2019-10-02T19:35:34Z</dcterms:modified>
</cp:coreProperties>
</file>